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82"/>
    <p:restoredTop sz="94913"/>
  </p:normalViewPr>
  <p:slideViewPr>
    <p:cSldViewPr snapToGrid="0" snapToObjects="1">
      <p:cViewPr varScale="1">
        <p:scale>
          <a:sx n="86" d="100"/>
          <a:sy n="86" d="100"/>
        </p:scale>
        <p:origin x="7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tif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40335-5521-CD43-8ABD-FF7829269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A9D163-9D7C-A642-AC38-DB85378FE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67A7D-44F0-6E40-B5D5-7DF8DCE91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C40FE-9165-3D44-9B46-F06EE25DA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377C9-2C2C-FF4F-913A-F7A47C02A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60083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3AE1-6A39-254F-B9C8-167A8CBFC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B9A7D-B281-E84F-8F22-321D51C46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CC54C-A06E-8541-A46E-27959214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60AC8-2E97-E347-B44C-721DC4C82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22582-C062-B34D-A006-239DFE5D1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269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CD89A7-1F46-D044-91BA-6D6E19F9DE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F73C0-50C5-4343-BEAB-EB124AD89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E5328-02B2-4B4B-8BE3-15C9815BF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2E8A-7431-634E-91AA-F4AD63845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45FAA-ADEA-C444-B78F-732FF44B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306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E29F6-7015-4A4F-ADB3-7FC53AF79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F9946-496F-6D48-A930-C911A721A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D9479-42B9-0D41-9624-07FC10E1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A2A8D-008C-A141-89FA-E9BBEBDE6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07A0D-290F-5245-B602-833B263D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65324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B3715-1951-DE46-956F-E216F6618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BEB64-84CB-164F-B804-BA88A5A1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E6767-E57C-9841-9710-F54ABC28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5597C-BE9F-7D48-A56C-27BDB3D94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B78B5-74B8-A64D-A37E-2FD3D03F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22617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CD88-B95F-7449-8966-27C5F56CB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95A30-E669-7347-931F-4DC593144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7EA72-9200-904A-AA4C-731BF228B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7EEF0-4002-854F-B59A-DB7DAD781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38AB4-0A8D-C941-8D04-360B7AE53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6F1FF-77ED-244A-9F43-41CE73595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46740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7FAE-5185-B640-9C6A-AD9974031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B9257-FE8B-1648-B58D-8B17CC0D8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A6ABB-A302-C347-9310-15E05190A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3A3C0-7D72-EB4F-8479-B367C3152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8E710C-96AE-EB4B-B787-FEA1F4E89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E671CD-A27A-2B49-B352-A56F24F6A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78F372-26CE-6C4D-B898-D293ADE0B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3DFAE8-CE19-2447-9161-650B21CEA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92017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B3E1-450C-3E4E-A342-F61FA03A5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80321D-4C72-BC4A-BB82-24DA275E2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612732-6F25-934C-909A-5BB85CDD5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754C5-71B0-6243-BF37-67F1F181E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911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9C3526-4007-DC4C-962A-7E4B002F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77993B-791C-F944-BEE3-F696C8B7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D6CAC-41BD-2546-9591-22B7F2CA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4340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EB1C3-E8E6-5E4F-B4A3-C891361D3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3DFBC-3394-2740-BF10-FA24FECCC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53E2E-33D7-3B4F-9539-3CF6B483E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4487E-DBCE-1A40-8182-C4185F9D7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74542-DDAC-444B-99BF-16A3B2ED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E4C95-E8B6-D44C-A760-78700D0DE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1706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76BED-957F-0A48-B9E1-7307EAA67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A2CDF-4224-E449-9C47-58B7D6689A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BDCF4-6FAA-EE43-AE27-A9CE53B9E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8EFE7B-5052-644F-A44A-8E9193DC5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C79FD-CDBA-E74A-8486-5B8D1DE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036C9-4D1A-2E4D-B9CC-3877D50E3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73687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86FAE-A710-CC4F-9D8E-9A7B57F57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B19D1-F021-7646-9AE0-7F2D00C1C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5C951-86EF-6C47-8547-35ADFC6439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B58AB-22CF-594E-9349-7BFE00B8D66B}" type="datetimeFigureOut">
              <a:rPr lang="en-IL" smtClean="0"/>
              <a:t>22/01/2020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F4C76-F34C-E14A-A4D6-EF6F9C471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55A88-2A13-2843-8A0A-6DB18814DD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89A08-4785-6348-AC6E-2ABBDBB50184}" type="slidenum">
              <a:rPr lang="en-IL" smtClean="0"/>
              <a:t>‹N°›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84545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80F0-002C-334B-8166-1928AD314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14400" y="-960437"/>
            <a:ext cx="9144000" cy="2387600"/>
          </a:xfrm>
        </p:spPr>
        <p:txBody>
          <a:bodyPr/>
          <a:lstStyle/>
          <a:p>
            <a:r>
              <a:rPr lang="en-IL" dirty="0"/>
              <a:t>LitterBoard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4C5011-7416-8248-ABBE-40FD906FC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6386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562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5B0CF-BE32-404C-BEC5-7C502731A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21"/>
            <a:ext cx="10515600" cy="1325563"/>
          </a:xfrm>
        </p:spPr>
        <p:txBody>
          <a:bodyPr/>
          <a:lstStyle/>
          <a:p>
            <a:r>
              <a:rPr lang="en-IL" dirty="0"/>
              <a:t>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14ABC-BF72-3246-803E-9E9540A0F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Our mission is to clean up the streets of our neighborhoods</a:t>
            </a:r>
          </a:p>
          <a:p>
            <a:r>
              <a:rPr lang="en-US" dirty="0"/>
              <a:t>E</a:t>
            </a:r>
            <a:r>
              <a:rPr lang="en-IL" dirty="0"/>
              <a:t>ncenticize people to clean up </a:t>
            </a:r>
          </a:p>
          <a:p>
            <a:r>
              <a:rPr lang="en-US" dirty="0"/>
              <a:t>U</a:t>
            </a:r>
            <a:r>
              <a:rPr lang="en-IL" dirty="0"/>
              <a:t>se technology to help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1127307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AC6547-F8F0-244B-94F0-48BE26E41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390" y="310008"/>
            <a:ext cx="10940949" cy="5797346"/>
          </a:xfrm>
        </p:spPr>
      </p:pic>
    </p:spTree>
    <p:extLst>
      <p:ext uri="{BB962C8B-B14F-4D97-AF65-F5344CB8AC3E}">
        <p14:creationId xmlns:p14="http://schemas.microsoft.com/office/powerpoint/2010/main" val="1926142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25029-5BD5-BE43-BE55-7AB54D26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location</a:t>
            </a:r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5DBF28C-5D73-4B42-BA31-42E2AE0DF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0796" y="594408"/>
            <a:ext cx="5365896" cy="5898467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ABA79D-2198-5D4B-B4BD-A35F72B5F6BC}"/>
              </a:ext>
            </a:extLst>
          </p:cNvPr>
          <p:cNvSpPr txBox="1">
            <a:spLocks/>
          </p:cNvSpPr>
          <p:nvPr/>
        </p:nvSpPr>
        <p:spPr>
          <a:xfrm>
            <a:off x="756895" y="1891430"/>
            <a:ext cx="4516793" cy="284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L" sz="2500" dirty="0"/>
              <a:t>Our events occur in Tel Aviv neighborhoods: </a:t>
            </a:r>
          </a:p>
          <a:p>
            <a:endParaRPr lang="en-IL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Gordon Beach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 err="1"/>
              <a:t>Florentin</a:t>
            </a:r>
            <a:endParaRPr lang="en-US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Old North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 err="1"/>
              <a:t>Shuk</a:t>
            </a:r>
            <a:r>
              <a:rPr lang="en-US" sz="2500" dirty="0"/>
              <a:t> ha Carmel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Jaffa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Marina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 err="1"/>
              <a:t>Sarona</a:t>
            </a:r>
            <a:r>
              <a:rPr lang="en-US" sz="2500" dirty="0"/>
              <a:t> Market</a:t>
            </a:r>
            <a:endParaRPr lang="en-IL" sz="2500" dirty="0"/>
          </a:p>
        </p:txBody>
      </p:sp>
    </p:spTree>
    <p:extLst>
      <p:ext uri="{BB962C8B-B14F-4D97-AF65-F5344CB8AC3E}">
        <p14:creationId xmlns:p14="http://schemas.microsoft.com/office/powerpoint/2010/main" val="626360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B9EF-00E4-8244-9EBB-349C942E4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434" y="0"/>
            <a:ext cx="10515600" cy="1325563"/>
          </a:xfrm>
        </p:spPr>
        <p:txBody>
          <a:bodyPr/>
          <a:lstStyle/>
          <a:p>
            <a:r>
              <a:rPr lang="en-IL" dirty="0"/>
              <a:t>Events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BC4293-DAB1-3442-9F00-13D442921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485" y="2227454"/>
            <a:ext cx="5410199" cy="360679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96DA10B-BAC1-A84D-BC89-61F1C49D8403}"/>
              </a:ext>
            </a:extLst>
          </p:cNvPr>
          <p:cNvSpPr txBox="1">
            <a:spLocks/>
          </p:cNvSpPr>
          <p:nvPr/>
        </p:nvSpPr>
        <p:spPr>
          <a:xfrm>
            <a:off x="7255934" y="8338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L" dirty="0"/>
              <a:t>After: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57808-498F-1248-A544-133FB1839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440" y="2263422"/>
            <a:ext cx="4927600" cy="36068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7DC9AE2-4CCC-9044-BC0E-7834681FD94D}"/>
              </a:ext>
            </a:extLst>
          </p:cNvPr>
          <p:cNvSpPr txBox="1">
            <a:spLocks/>
          </p:cNvSpPr>
          <p:nvPr/>
        </p:nvSpPr>
        <p:spPr>
          <a:xfrm>
            <a:off x="784884" y="9018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Before: 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1818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B9EF-00E4-8244-9EBB-349C942E4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IL" dirty="0"/>
              <a:t>wot – strengths, weaknesses, opportunities, threats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9FA97-823F-0042-8310-9B4A01BF3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19403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77B31-8EEE-6147-BC30-EED30C452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IL" dirty="0"/>
              <a:t>hy LitterBoard?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FA041-0EE0-2940-B385-31760E6C8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2159000"/>
            <a:ext cx="11780520" cy="4351338"/>
          </a:xfrm>
        </p:spPr>
        <p:txBody>
          <a:bodyPr/>
          <a:lstStyle/>
          <a:p>
            <a:r>
              <a:rPr lang="en-US" dirty="0"/>
              <a:t>Help your community</a:t>
            </a:r>
            <a:r>
              <a:rPr lang="en-IL" dirty="0"/>
              <a:t>!               have fun!                                win prizes! </a:t>
            </a:r>
          </a:p>
          <a:p>
            <a:endParaRPr lang="en-IL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EEAF7-5B32-F349-833F-842983012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4" y="2860524"/>
            <a:ext cx="4133151" cy="3444292"/>
          </a:xfrm>
          <a:prstGeom prst="rect">
            <a:avLst/>
          </a:prstGeom>
        </p:spPr>
      </p:pic>
      <p:pic>
        <p:nvPicPr>
          <p:cNvPr id="11" name="Picture 10" descr="A picture containing toy, holding, face, red&#10;&#10;Description automatically generated">
            <a:extLst>
              <a:ext uri="{FF2B5EF4-FFF2-40B4-BE49-F238E27FC236}">
                <a16:creationId xmlns:a16="http://schemas.microsoft.com/office/drawing/2014/main" id="{4BF0875A-3842-1048-8C50-C50B549C7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231" y="2983140"/>
            <a:ext cx="4133151" cy="3199059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7EDA4642-0110-BA43-BB04-739A7E7B0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2356" y="3236094"/>
            <a:ext cx="3579644" cy="26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98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76</Words>
  <Application>Microsoft Office PowerPoint</Application>
  <PresentationFormat>Grand écran</PresentationFormat>
  <Paragraphs>21</Paragraphs>
  <Slides>7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LitterBoard</vt:lpstr>
      <vt:lpstr>Mission</vt:lpstr>
      <vt:lpstr>Présentation PowerPoint</vt:lpstr>
      <vt:lpstr>location</vt:lpstr>
      <vt:lpstr>Events</vt:lpstr>
      <vt:lpstr>Swot – strengths, weaknesses, opportunities, threats</vt:lpstr>
      <vt:lpstr>Why LitterBoard?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LitterBoard</dc:title>
  <dc:creator>arielle oren</dc:creator>
  <cp:lastModifiedBy>Avner ADDA</cp:lastModifiedBy>
  <cp:revision>11</cp:revision>
  <dcterms:created xsi:type="dcterms:W3CDTF">2020-01-22T08:57:33Z</dcterms:created>
  <dcterms:modified xsi:type="dcterms:W3CDTF">2020-01-22T19:44:23Z</dcterms:modified>
</cp:coreProperties>
</file>

<file path=docProps/thumbnail.jpeg>
</file>